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Comfortaa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22" Type="http://schemas.openxmlformats.org/officeDocument/2006/relationships/font" Target="fonts/Comfortaa-regular.fntdata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Comforta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6333a0395_4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6333a0395_4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6333a039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6333a039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6333a0395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6333a0395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6333a039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6333a039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6333a0395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6333a0395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6333a03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6333a03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6333a0395_4_1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6333a0395_4_1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6333a0395_4_17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6333a0395_4_17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6333a0395_4_16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6333a0395_4_16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6333a0395_4_1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6333a0395_4_1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6333a0395_4_1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6333a0395_4_1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3180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Bottled Air Lakeland</a:t>
            </a:r>
            <a:endParaRPr b="1" sz="3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2587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Edan Phillip and Richard Raybon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318225" y="791875"/>
            <a:ext cx="6238800" cy="42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SEO Success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990625"/>
            <a:ext cx="4956851" cy="16484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8" y="1172326"/>
            <a:ext cx="4956849" cy="166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6003437" y="1687838"/>
            <a:ext cx="3176825" cy="168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251625" y="673475"/>
            <a:ext cx="6631050" cy="425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238850" y="918750"/>
            <a:ext cx="5580900" cy="3847800"/>
          </a:xfrm>
          <a:prstGeom prst="rect">
            <a:avLst/>
          </a:prstGeom>
          <a:noFill/>
          <a:effectLst>
            <a:reflection blurRad="0" dir="0" dist="0" endA="0" endPos="700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333800"/>
            <a:ext cx="35823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Analytics/Results</a:t>
            </a:r>
            <a:endParaRPr b="1"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800"/>
            <a:ext cx="5446250" cy="16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763400"/>
            <a:ext cx="5446250" cy="183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6207350" y="1833150"/>
            <a:ext cx="2769000" cy="1395300"/>
          </a:xfrm>
          <a:prstGeom prst="rect">
            <a:avLst/>
          </a:prstGeom>
          <a:noFill/>
          <a:effectLst>
            <a:reflection blurRad="0" dir="0" dist="0" endA="0" endPos="700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Comfortaa"/>
              <a:buChar char="●"/>
            </a:pPr>
            <a:r>
              <a:rPr lang="en" sz="1700">
                <a:latin typeface="Comfortaa"/>
                <a:ea typeface="Comfortaa"/>
                <a:cs typeface="Comfortaa"/>
                <a:sym typeface="Comfortaa"/>
              </a:rPr>
              <a:t>Little activity for the first 7 weeks.</a:t>
            </a:r>
            <a:endParaRPr sz="1700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Average position of 8.6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4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421850" y="972300"/>
            <a:ext cx="9322450" cy="25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Lessons Learned</a:t>
            </a:r>
            <a:endParaRPr b="1"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11700" y="12167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Re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quest to index the sites early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It is better to update websites 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consistently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Neither of us like CSS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Web design is time consuming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421850" y="972300"/>
            <a:ext cx="9322450" cy="25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Objectives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2492400"/>
          </a:xfrm>
          <a:prstGeom prst="rect">
            <a:avLst/>
          </a:prstGeom>
          <a:noFill/>
          <a:effectLst>
            <a:reflection blurRad="0" dir="0" dist="0" endA="0" endPos="700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Overall Goal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Bring website to front page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Sub-goals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Create functional website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Design website to look aesthetically pleasing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Optimize SEO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421850" y="972300"/>
            <a:ext cx="9322450" cy="25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Approach</a:t>
            </a:r>
            <a:endParaRPr b="1"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11700" y="1213475"/>
            <a:ext cx="8520600" cy="2492400"/>
          </a:xfrm>
          <a:prstGeom prst="rect">
            <a:avLst/>
          </a:prstGeom>
          <a:noFill/>
          <a:effectLst>
            <a:reflection blurRad="0" dir="0" dist="0" endA="0" endPos="700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Simple design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Easy to navigate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Almost every page is accessible from every other page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●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Use SEO techniques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Proper page titles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Add schema to each page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Comfortaa"/>
              <a:buChar char="○"/>
            </a:pPr>
            <a:r>
              <a:rPr lang="en">
                <a:latin typeface="Comfortaa"/>
                <a:ea typeface="Comfortaa"/>
                <a:cs typeface="Comfortaa"/>
                <a:sym typeface="Comfortaa"/>
              </a:rPr>
              <a:t>Update sitemap and robots.txt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6"/>
          <p:cNvPicPr preferRelativeResize="0"/>
          <p:nvPr/>
        </p:nvPicPr>
        <p:blipFill>
          <a:blip r:embed="rId3">
            <a:alphaModFix amt="72000"/>
          </a:blip>
          <a:stretch>
            <a:fillRect/>
          </a:stretch>
        </p:blipFill>
        <p:spPr>
          <a:xfrm>
            <a:off x="-421850" y="972300"/>
            <a:ext cx="8725450" cy="279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mfortaa"/>
                <a:ea typeface="Comfortaa"/>
                <a:cs typeface="Comfortaa"/>
                <a:sym typeface="Comfortaa"/>
              </a:rPr>
              <a:t>Outline of the site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650" y="1214075"/>
            <a:ext cx="7395600" cy="23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" y="2476925"/>
            <a:ext cx="4400741" cy="26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8936" y="2476925"/>
            <a:ext cx="4785975" cy="266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